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1" r:id="rId16"/>
    <p:sldId id="272" r:id="rId17"/>
    <p:sldId id="273" r:id="rId18"/>
    <p:sldId id="276" r:id="rId19"/>
    <p:sldId id="274" r:id="rId20"/>
    <p:sldId id="275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80158-2823-44FF-9572-F0309C92B7F7}" v="10" dt="2023-04-11T11:18:00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CF80158-2823-44FF-9572-F0309C92B7F7}"/>
    <pc:docChg chg="undo custSel addSld delSld modSld sldOrd">
      <pc:chgData name="Fluitsma, D.W.P.M. (Daniel)" userId="aab17d33-b89b-4526-b7c1-165dab8f619f" providerId="ADAL" clId="{3CF80158-2823-44FF-9572-F0309C92B7F7}" dt="2023-04-11T11:24:19.907" v="7996" actId="20577"/>
      <pc:docMkLst>
        <pc:docMk/>
      </pc:docMkLst>
      <pc:sldChg chg="modSp mod">
        <pc:chgData name="Fluitsma, D.W.P.M. (Daniel)" userId="aab17d33-b89b-4526-b7c1-165dab8f619f" providerId="ADAL" clId="{3CF80158-2823-44FF-9572-F0309C92B7F7}" dt="2023-03-28T12:28:23.990" v="2273" actId="5793"/>
        <pc:sldMkLst>
          <pc:docMk/>
          <pc:sldMk cId="3785583018" sldId="256"/>
        </pc:sldMkLst>
        <pc:spChg chg="mod">
          <ac:chgData name="Fluitsma, D.W.P.M. (Daniel)" userId="aab17d33-b89b-4526-b7c1-165dab8f619f" providerId="ADAL" clId="{3CF80158-2823-44FF-9572-F0309C92B7F7}" dt="2023-03-28T12:28:23.990" v="2273" actId="5793"/>
          <ac:spMkLst>
            <pc:docMk/>
            <pc:sldMk cId="3785583018" sldId="256"/>
            <ac:spMk id="5" creationId="{8E28F6B0-CD59-6CD3-0096-7E145712F275}"/>
          </ac:spMkLst>
        </pc:spChg>
      </pc:sldChg>
      <pc:sldChg chg="modSp mod">
        <pc:chgData name="Fluitsma, D.W.P.M. (Daniel)" userId="aab17d33-b89b-4526-b7c1-165dab8f619f" providerId="ADAL" clId="{3CF80158-2823-44FF-9572-F0309C92B7F7}" dt="2023-03-28T11:55:25.254" v="90" actId="20577"/>
        <pc:sldMkLst>
          <pc:docMk/>
          <pc:sldMk cId="480806601" sldId="257"/>
        </pc:sldMkLst>
        <pc:spChg chg="mod">
          <ac:chgData name="Fluitsma, D.W.P.M. (Daniel)" userId="aab17d33-b89b-4526-b7c1-165dab8f619f" providerId="ADAL" clId="{3CF80158-2823-44FF-9572-F0309C92B7F7}" dt="2023-03-28T11:55:25.254" v="90" actId="20577"/>
          <ac:spMkLst>
            <pc:docMk/>
            <pc:sldMk cId="480806601" sldId="257"/>
            <ac:spMk id="3" creationId="{5787CEAC-7DF9-19AA-96EE-DE45B2E8F8EF}"/>
          </ac:spMkLst>
        </pc:spChg>
      </pc:sldChg>
      <pc:sldChg chg="modSp mod">
        <pc:chgData name="Fluitsma, D.W.P.M. (Daniel)" userId="aab17d33-b89b-4526-b7c1-165dab8f619f" providerId="ADAL" clId="{3CF80158-2823-44FF-9572-F0309C92B7F7}" dt="2023-03-28T12:12:47.433" v="369" actId="20577"/>
        <pc:sldMkLst>
          <pc:docMk/>
          <pc:sldMk cId="714510249" sldId="258"/>
        </pc:sldMkLst>
        <pc:spChg chg="mod">
          <ac:chgData name="Fluitsma, D.W.P.M. (Daniel)" userId="aab17d33-b89b-4526-b7c1-165dab8f619f" providerId="ADAL" clId="{3CF80158-2823-44FF-9572-F0309C92B7F7}" dt="2023-03-28T12:11:29.453" v="133" actId="313"/>
          <ac:spMkLst>
            <pc:docMk/>
            <pc:sldMk cId="714510249" sldId="258"/>
            <ac:spMk id="2" creationId="{38C3B69E-62B4-24FB-A651-0B2E2A7AF785}"/>
          </ac:spMkLst>
        </pc:spChg>
        <pc:spChg chg="mod">
          <ac:chgData name="Fluitsma, D.W.P.M. (Daniel)" userId="aab17d33-b89b-4526-b7c1-165dab8f619f" providerId="ADAL" clId="{3CF80158-2823-44FF-9572-F0309C92B7F7}" dt="2023-03-28T12:12:47.433" v="369" actId="20577"/>
          <ac:spMkLst>
            <pc:docMk/>
            <pc:sldMk cId="714510249" sldId="258"/>
            <ac:spMk id="3" creationId="{0259833B-1537-3D72-998C-E4787363035B}"/>
          </ac:spMkLst>
        </pc:spChg>
      </pc:sldChg>
      <pc:sldChg chg="modSp mod">
        <pc:chgData name="Fluitsma, D.W.P.M. (Daniel)" userId="aab17d33-b89b-4526-b7c1-165dab8f619f" providerId="ADAL" clId="{3CF80158-2823-44FF-9572-F0309C92B7F7}" dt="2023-03-28T12:14:58.193" v="810" actId="20577"/>
        <pc:sldMkLst>
          <pc:docMk/>
          <pc:sldMk cId="1236330906" sldId="259"/>
        </pc:sldMkLst>
        <pc:spChg chg="mod">
          <ac:chgData name="Fluitsma, D.W.P.M. (Daniel)" userId="aab17d33-b89b-4526-b7c1-165dab8f619f" providerId="ADAL" clId="{3CF80158-2823-44FF-9572-F0309C92B7F7}" dt="2023-03-28T12:13:02.231" v="419" actId="20577"/>
          <ac:spMkLst>
            <pc:docMk/>
            <pc:sldMk cId="1236330906" sldId="259"/>
            <ac:spMk id="2" creationId="{FBEB9E76-E922-760A-444F-08C0A5F9D42F}"/>
          </ac:spMkLst>
        </pc:spChg>
        <pc:spChg chg="mod">
          <ac:chgData name="Fluitsma, D.W.P.M. (Daniel)" userId="aab17d33-b89b-4526-b7c1-165dab8f619f" providerId="ADAL" clId="{3CF80158-2823-44FF-9572-F0309C92B7F7}" dt="2023-03-28T12:14:58.193" v="810" actId="20577"/>
          <ac:spMkLst>
            <pc:docMk/>
            <pc:sldMk cId="1236330906" sldId="259"/>
            <ac:spMk id="3" creationId="{80F202F6-439F-D420-1661-CB9B1E34CEB0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28T12:17:03.044" v="1186" actId="5793"/>
        <pc:sldMkLst>
          <pc:docMk/>
          <pc:sldMk cId="1661955645" sldId="261"/>
        </pc:sldMkLst>
        <pc:spChg chg="mod">
          <ac:chgData name="Fluitsma, D.W.P.M. (Daniel)" userId="aab17d33-b89b-4526-b7c1-165dab8f619f" providerId="ADAL" clId="{3CF80158-2823-44FF-9572-F0309C92B7F7}" dt="2023-03-28T12:15:16.632" v="838" actId="20577"/>
          <ac:spMkLst>
            <pc:docMk/>
            <pc:sldMk cId="1661955645" sldId="261"/>
            <ac:spMk id="2" creationId="{EEFDE8CA-0F88-6891-A326-49A9FC2FCD0F}"/>
          </ac:spMkLst>
        </pc:spChg>
        <pc:spChg chg="mod">
          <ac:chgData name="Fluitsma, D.W.P.M. (Daniel)" userId="aab17d33-b89b-4526-b7c1-165dab8f619f" providerId="ADAL" clId="{3CF80158-2823-44FF-9572-F0309C92B7F7}" dt="2023-03-28T12:17:03.044" v="1186" actId="5793"/>
          <ac:spMkLst>
            <pc:docMk/>
            <pc:sldMk cId="1661955645" sldId="261"/>
            <ac:spMk id="3" creationId="{50FD7C08-CE0C-3AA4-100C-A8138670F821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28T12:17:52.712" v="1377" actId="20577"/>
        <pc:sldMkLst>
          <pc:docMk/>
          <pc:sldMk cId="2447703760" sldId="262"/>
        </pc:sldMkLst>
        <pc:spChg chg="mod">
          <ac:chgData name="Fluitsma, D.W.P.M. (Daniel)" userId="aab17d33-b89b-4526-b7c1-165dab8f619f" providerId="ADAL" clId="{3CF80158-2823-44FF-9572-F0309C92B7F7}" dt="2023-03-28T12:17:14.042" v="1219" actId="20577"/>
          <ac:spMkLst>
            <pc:docMk/>
            <pc:sldMk cId="2447703760" sldId="262"/>
            <ac:spMk id="2" creationId="{DA0B8BFE-4930-70E6-9413-7CF5D610088B}"/>
          </ac:spMkLst>
        </pc:spChg>
        <pc:spChg chg="mod">
          <ac:chgData name="Fluitsma, D.W.P.M. (Daniel)" userId="aab17d33-b89b-4526-b7c1-165dab8f619f" providerId="ADAL" clId="{3CF80158-2823-44FF-9572-F0309C92B7F7}" dt="2023-03-28T12:17:52.712" v="1377" actId="20577"/>
          <ac:spMkLst>
            <pc:docMk/>
            <pc:sldMk cId="2447703760" sldId="262"/>
            <ac:spMk id="3" creationId="{F3888173-C6A4-0055-F60B-0D363C6BC9D0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28T12:20:14.622" v="1932" actId="20577"/>
        <pc:sldMkLst>
          <pc:docMk/>
          <pc:sldMk cId="450335508" sldId="263"/>
        </pc:sldMkLst>
        <pc:spChg chg="mod">
          <ac:chgData name="Fluitsma, D.W.P.M. (Daniel)" userId="aab17d33-b89b-4526-b7c1-165dab8f619f" providerId="ADAL" clId="{3CF80158-2823-44FF-9572-F0309C92B7F7}" dt="2023-03-28T12:18:03.892" v="1406" actId="20577"/>
          <ac:spMkLst>
            <pc:docMk/>
            <pc:sldMk cId="450335508" sldId="263"/>
            <ac:spMk id="2" creationId="{4AFCFB4A-FE0E-3F26-2AC6-4283D4250B67}"/>
          </ac:spMkLst>
        </pc:spChg>
        <pc:spChg chg="mod">
          <ac:chgData name="Fluitsma, D.W.P.M. (Daniel)" userId="aab17d33-b89b-4526-b7c1-165dab8f619f" providerId="ADAL" clId="{3CF80158-2823-44FF-9572-F0309C92B7F7}" dt="2023-03-28T12:20:14.622" v="1932" actId="20577"/>
          <ac:spMkLst>
            <pc:docMk/>
            <pc:sldMk cId="450335508" sldId="263"/>
            <ac:spMk id="3" creationId="{EC6AE646-1659-B9FD-1030-C500130F783D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30T11:20:49.858" v="2578" actId="20577"/>
        <pc:sldMkLst>
          <pc:docMk/>
          <pc:sldMk cId="4203043316" sldId="264"/>
        </pc:sldMkLst>
        <pc:spChg chg="mod">
          <ac:chgData name="Fluitsma, D.W.P.M. (Daniel)" userId="aab17d33-b89b-4526-b7c1-165dab8f619f" providerId="ADAL" clId="{3CF80158-2823-44FF-9572-F0309C92B7F7}" dt="2023-03-28T12:20:31.394" v="1957" actId="20577"/>
          <ac:spMkLst>
            <pc:docMk/>
            <pc:sldMk cId="4203043316" sldId="264"/>
            <ac:spMk id="2" creationId="{AE257601-3E01-7BF9-8C10-708BB7E08815}"/>
          </ac:spMkLst>
        </pc:spChg>
        <pc:spChg chg="mod">
          <ac:chgData name="Fluitsma, D.W.P.M. (Daniel)" userId="aab17d33-b89b-4526-b7c1-165dab8f619f" providerId="ADAL" clId="{3CF80158-2823-44FF-9572-F0309C92B7F7}" dt="2023-03-30T11:20:49.858" v="2578" actId="20577"/>
          <ac:spMkLst>
            <pc:docMk/>
            <pc:sldMk cId="4203043316" sldId="264"/>
            <ac:spMk id="3" creationId="{B59B784E-C4D7-B68A-5462-C6B9324E2BDD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30T11:23:59.592" v="3029" actId="20577"/>
        <pc:sldMkLst>
          <pc:docMk/>
          <pc:sldMk cId="2389817391" sldId="265"/>
        </pc:sldMkLst>
        <pc:spChg chg="mod">
          <ac:chgData name="Fluitsma, D.W.P.M. (Daniel)" userId="aab17d33-b89b-4526-b7c1-165dab8f619f" providerId="ADAL" clId="{3CF80158-2823-44FF-9572-F0309C92B7F7}" dt="2023-03-30T11:21:07.367" v="2598" actId="20577"/>
          <ac:spMkLst>
            <pc:docMk/>
            <pc:sldMk cId="2389817391" sldId="265"/>
            <ac:spMk id="2" creationId="{936461D3-DCDB-891B-61F8-E23637333363}"/>
          </ac:spMkLst>
        </pc:spChg>
        <pc:spChg chg="mod">
          <ac:chgData name="Fluitsma, D.W.P.M. (Daniel)" userId="aab17d33-b89b-4526-b7c1-165dab8f619f" providerId="ADAL" clId="{3CF80158-2823-44FF-9572-F0309C92B7F7}" dt="2023-03-30T11:23:59.592" v="3029" actId="20577"/>
          <ac:spMkLst>
            <pc:docMk/>
            <pc:sldMk cId="2389817391" sldId="265"/>
            <ac:spMk id="3" creationId="{05EA0DC2-F17E-1EF4-243E-EFE19E703D5E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30T11:44:09.568" v="3665" actId="20577"/>
        <pc:sldMkLst>
          <pc:docMk/>
          <pc:sldMk cId="185373586" sldId="266"/>
        </pc:sldMkLst>
        <pc:spChg chg="mod">
          <ac:chgData name="Fluitsma, D.W.P.M. (Daniel)" userId="aab17d33-b89b-4526-b7c1-165dab8f619f" providerId="ADAL" clId="{3CF80158-2823-44FF-9572-F0309C92B7F7}" dt="2023-03-30T11:24:15.446" v="3062" actId="20577"/>
          <ac:spMkLst>
            <pc:docMk/>
            <pc:sldMk cId="185373586" sldId="266"/>
            <ac:spMk id="2" creationId="{FC2B823D-93AB-292F-EFFF-163BC196EF2A}"/>
          </ac:spMkLst>
        </pc:spChg>
        <pc:spChg chg="mod">
          <ac:chgData name="Fluitsma, D.W.P.M. (Daniel)" userId="aab17d33-b89b-4526-b7c1-165dab8f619f" providerId="ADAL" clId="{3CF80158-2823-44FF-9572-F0309C92B7F7}" dt="2023-03-30T11:44:09.568" v="3665" actId="20577"/>
          <ac:spMkLst>
            <pc:docMk/>
            <pc:sldMk cId="185373586" sldId="266"/>
            <ac:spMk id="3" creationId="{BAD2A4B9-E4E8-3C93-E1BD-CC5A1C9340E6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30T11:47:31.848" v="4316" actId="20577"/>
        <pc:sldMkLst>
          <pc:docMk/>
          <pc:sldMk cId="1567770507" sldId="267"/>
        </pc:sldMkLst>
        <pc:spChg chg="mod">
          <ac:chgData name="Fluitsma, D.W.P.M. (Daniel)" userId="aab17d33-b89b-4526-b7c1-165dab8f619f" providerId="ADAL" clId="{3CF80158-2823-44FF-9572-F0309C92B7F7}" dt="2023-03-30T11:44:22.240" v="3678" actId="20577"/>
          <ac:spMkLst>
            <pc:docMk/>
            <pc:sldMk cId="1567770507" sldId="267"/>
            <ac:spMk id="2" creationId="{9B0A94E9-E523-AF48-2F9D-C6D8B732CBDD}"/>
          </ac:spMkLst>
        </pc:spChg>
        <pc:spChg chg="mod">
          <ac:chgData name="Fluitsma, D.W.P.M. (Daniel)" userId="aab17d33-b89b-4526-b7c1-165dab8f619f" providerId="ADAL" clId="{3CF80158-2823-44FF-9572-F0309C92B7F7}" dt="2023-03-30T11:47:31.848" v="4316" actId="20577"/>
          <ac:spMkLst>
            <pc:docMk/>
            <pc:sldMk cId="1567770507" sldId="267"/>
            <ac:spMk id="3" creationId="{59DC6F2B-EC78-7C0E-A8DE-96D668E1D1B4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4-11T11:12:36.697" v="5757" actId="20577"/>
        <pc:sldMkLst>
          <pc:docMk/>
          <pc:sldMk cId="339621589" sldId="268"/>
        </pc:sldMkLst>
        <pc:spChg chg="mod">
          <ac:chgData name="Fluitsma, D.W.P.M. (Daniel)" userId="aab17d33-b89b-4526-b7c1-165dab8f619f" providerId="ADAL" clId="{3CF80158-2823-44FF-9572-F0309C92B7F7}" dt="2023-03-30T11:52:35.202" v="4573" actId="20577"/>
          <ac:spMkLst>
            <pc:docMk/>
            <pc:sldMk cId="339621589" sldId="268"/>
            <ac:spMk id="2" creationId="{B8B17717-F0A9-A41B-D97C-17D36F8591A7}"/>
          </ac:spMkLst>
        </pc:spChg>
        <pc:spChg chg="mod">
          <ac:chgData name="Fluitsma, D.W.P.M. (Daniel)" userId="aab17d33-b89b-4526-b7c1-165dab8f619f" providerId="ADAL" clId="{3CF80158-2823-44FF-9572-F0309C92B7F7}" dt="2023-04-11T11:12:36.697" v="5757" actId="20577"/>
          <ac:spMkLst>
            <pc:docMk/>
            <pc:sldMk cId="339621589" sldId="268"/>
            <ac:spMk id="3" creationId="{64330602-1D31-CCCB-731B-F80D44228663}"/>
          </ac:spMkLst>
        </pc:spChg>
      </pc:sldChg>
      <pc:sldChg chg="modSp new mod ord">
        <pc:chgData name="Fluitsma, D.W.P.M. (Daniel)" userId="aab17d33-b89b-4526-b7c1-165dab8f619f" providerId="ADAL" clId="{3CF80158-2823-44FF-9572-F0309C92B7F7}" dt="2023-03-30T11:52:27.600" v="4544"/>
        <pc:sldMkLst>
          <pc:docMk/>
          <pc:sldMk cId="2324112255" sldId="269"/>
        </pc:sldMkLst>
        <pc:spChg chg="mod">
          <ac:chgData name="Fluitsma, D.W.P.M. (Daniel)" userId="aab17d33-b89b-4526-b7c1-165dab8f619f" providerId="ADAL" clId="{3CF80158-2823-44FF-9572-F0309C92B7F7}" dt="2023-03-30T11:48:46.518" v="4354" actId="20577"/>
          <ac:spMkLst>
            <pc:docMk/>
            <pc:sldMk cId="2324112255" sldId="269"/>
            <ac:spMk id="2" creationId="{BD15B8B0-F771-8025-48DF-FCA964AD20E0}"/>
          </ac:spMkLst>
        </pc:spChg>
        <pc:spChg chg="mod">
          <ac:chgData name="Fluitsma, D.W.P.M. (Daniel)" userId="aab17d33-b89b-4526-b7c1-165dab8f619f" providerId="ADAL" clId="{3CF80158-2823-44FF-9572-F0309C92B7F7}" dt="2023-03-30T11:52:23.108" v="4538" actId="20577"/>
          <ac:spMkLst>
            <pc:docMk/>
            <pc:sldMk cId="2324112255" sldId="269"/>
            <ac:spMk id="3" creationId="{2873410F-1232-CDA2-0256-4F30FAFA1711}"/>
          </ac:spMkLst>
        </pc:spChg>
      </pc:sldChg>
      <pc:sldChg chg="new del">
        <pc:chgData name="Fluitsma, D.W.P.M. (Daniel)" userId="aab17d33-b89b-4526-b7c1-165dab8f619f" providerId="ADAL" clId="{3CF80158-2823-44FF-9572-F0309C92B7F7}" dt="2023-03-30T11:52:39.520" v="4574" actId="47"/>
        <pc:sldMkLst>
          <pc:docMk/>
          <pc:sldMk cId="722284943" sldId="270"/>
        </pc:sldMkLst>
      </pc:sldChg>
      <pc:sldChg chg="modSp new mod">
        <pc:chgData name="Fluitsma, D.W.P.M. (Daniel)" userId="aab17d33-b89b-4526-b7c1-165dab8f619f" providerId="ADAL" clId="{3CF80158-2823-44FF-9572-F0309C92B7F7}" dt="2023-04-11T11:14:50.427" v="6179" actId="20577"/>
        <pc:sldMkLst>
          <pc:docMk/>
          <pc:sldMk cId="3315962850" sldId="271"/>
        </pc:sldMkLst>
        <pc:spChg chg="mod">
          <ac:chgData name="Fluitsma, D.W.P.M. (Daniel)" userId="aab17d33-b89b-4526-b7c1-165dab8f619f" providerId="ADAL" clId="{3CF80158-2823-44FF-9572-F0309C92B7F7}" dt="2023-04-11T11:12:48.569" v="5764" actId="20577"/>
          <ac:spMkLst>
            <pc:docMk/>
            <pc:sldMk cId="3315962850" sldId="271"/>
            <ac:spMk id="2" creationId="{0F762899-C21C-94AA-0935-F77D82DF8ECD}"/>
          </ac:spMkLst>
        </pc:spChg>
        <pc:spChg chg="mod">
          <ac:chgData name="Fluitsma, D.W.P.M. (Daniel)" userId="aab17d33-b89b-4526-b7c1-165dab8f619f" providerId="ADAL" clId="{3CF80158-2823-44FF-9572-F0309C92B7F7}" dt="2023-04-11T11:14:50.427" v="6179" actId="20577"/>
          <ac:spMkLst>
            <pc:docMk/>
            <pc:sldMk cId="3315962850" sldId="271"/>
            <ac:spMk id="3" creationId="{E2F190C9-F959-7627-80B9-8580EBBF425C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4-11T11:16:55.877" v="6635" actId="20577"/>
        <pc:sldMkLst>
          <pc:docMk/>
          <pc:sldMk cId="196837152" sldId="272"/>
        </pc:sldMkLst>
        <pc:spChg chg="mod">
          <ac:chgData name="Fluitsma, D.W.P.M. (Daniel)" userId="aab17d33-b89b-4526-b7c1-165dab8f619f" providerId="ADAL" clId="{3CF80158-2823-44FF-9572-F0309C92B7F7}" dt="2023-03-30T11:52:57.567" v="4631" actId="20577"/>
          <ac:spMkLst>
            <pc:docMk/>
            <pc:sldMk cId="196837152" sldId="272"/>
            <ac:spMk id="2" creationId="{609136F5-4AAF-A394-5D14-11391EB260C9}"/>
          </ac:spMkLst>
        </pc:spChg>
        <pc:spChg chg="mod">
          <ac:chgData name="Fluitsma, D.W.P.M. (Daniel)" userId="aab17d33-b89b-4526-b7c1-165dab8f619f" providerId="ADAL" clId="{3CF80158-2823-44FF-9572-F0309C92B7F7}" dt="2023-04-11T11:16:55.877" v="6635" actId="20577"/>
          <ac:spMkLst>
            <pc:docMk/>
            <pc:sldMk cId="196837152" sldId="272"/>
            <ac:spMk id="3" creationId="{80CBD770-3064-E46E-DA07-A7B935DA494B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3-30T11:56:27.678" v="5184" actId="20577"/>
        <pc:sldMkLst>
          <pc:docMk/>
          <pc:sldMk cId="1442759987" sldId="273"/>
        </pc:sldMkLst>
        <pc:spChg chg="mod">
          <ac:chgData name="Fluitsma, D.W.P.M. (Daniel)" userId="aab17d33-b89b-4526-b7c1-165dab8f619f" providerId="ADAL" clId="{3CF80158-2823-44FF-9572-F0309C92B7F7}" dt="2023-03-30T11:53:19.798" v="4665" actId="20577"/>
          <ac:spMkLst>
            <pc:docMk/>
            <pc:sldMk cId="1442759987" sldId="273"/>
            <ac:spMk id="2" creationId="{9784CD3B-3426-B5D0-99DB-7CDB381D1A09}"/>
          </ac:spMkLst>
        </pc:spChg>
        <pc:spChg chg="mod">
          <ac:chgData name="Fluitsma, D.W.P.M. (Daniel)" userId="aab17d33-b89b-4526-b7c1-165dab8f619f" providerId="ADAL" clId="{3CF80158-2823-44FF-9572-F0309C92B7F7}" dt="2023-03-30T11:56:27.678" v="5184" actId="20577"/>
          <ac:spMkLst>
            <pc:docMk/>
            <pc:sldMk cId="1442759987" sldId="273"/>
            <ac:spMk id="3" creationId="{EF81BDB7-50D2-1A80-3616-B6014D9278B1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4-11T11:22:05.357" v="7543" actId="20577"/>
        <pc:sldMkLst>
          <pc:docMk/>
          <pc:sldMk cId="2356941392" sldId="274"/>
        </pc:sldMkLst>
        <pc:spChg chg="mod">
          <ac:chgData name="Fluitsma, D.W.P.M. (Daniel)" userId="aab17d33-b89b-4526-b7c1-165dab8f619f" providerId="ADAL" clId="{3CF80158-2823-44FF-9572-F0309C92B7F7}" dt="2023-03-30T11:53:31.470" v="4683" actId="20577"/>
          <ac:spMkLst>
            <pc:docMk/>
            <pc:sldMk cId="2356941392" sldId="274"/>
            <ac:spMk id="2" creationId="{ED00E6B1-0B6C-C03F-C053-D18467B4733E}"/>
          </ac:spMkLst>
        </pc:spChg>
        <pc:spChg chg="mod">
          <ac:chgData name="Fluitsma, D.W.P.M. (Daniel)" userId="aab17d33-b89b-4526-b7c1-165dab8f619f" providerId="ADAL" clId="{3CF80158-2823-44FF-9572-F0309C92B7F7}" dt="2023-04-11T11:22:05.357" v="7543" actId="20577"/>
          <ac:spMkLst>
            <pc:docMk/>
            <pc:sldMk cId="2356941392" sldId="274"/>
            <ac:spMk id="3" creationId="{81F6687F-F534-CC6B-3D57-6806AF01433A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4-11T11:24:19.907" v="7996" actId="20577"/>
        <pc:sldMkLst>
          <pc:docMk/>
          <pc:sldMk cId="1437752279" sldId="275"/>
        </pc:sldMkLst>
        <pc:spChg chg="mod">
          <ac:chgData name="Fluitsma, D.W.P.M. (Daniel)" userId="aab17d33-b89b-4526-b7c1-165dab8f619f" providerId="ADAL" clId="{3CF80158-2823-44FF-9572-F0309C92B7F7}" dt="2023-03-30T11:53:40.128" v="4712" actId="20577"/>
          <ac:spMkLst>
            <pc:docMk/>
            <pc:sldMk cId="1437752279" sldId="275"/>
            <ac:spMk id="2" creationId="{91DFC562-1DDA-5900-AE1A-CBD0A19364C9}"/>
          </ac:spMkLst>
        </pc:spChg>
        <pc:spChg chg="mod">
          <ac:chgData name="Fluitsma, D.W.P.M. (Daniel)" userId="aab17d33-b89b-4526-b7c1-165dab8f619f" providerId="ADAL" clId="{3CF80158-2823-44FF-9572-F0309C92B7F7}" dt="2023-04-11T11:24:19.907" v="7996" actId="20577"/>
          <ac:spMkLst>
            <pc:docMk/>
            <pc:sldMk cId="1437752279" sldId="275"/>
            <ac:spMk id="3" creationId="{B2EF49B4-03BC-5596-57CE-C0047F889D5C}"/>
          </ac:spMkLst>
        </pc:spChg>
      </pc:sldChg>
      <pc:sldChg chg="modSp new mod">
        <pc:chgData name="Fluitsma, D.W.P.M. (Daniel)" userId="aab17d33-b89b-4526-b7c1-165dab8f619f" providerId="ADAL" clId="{3CF80158-2823-44FF-9572-F0309C92B7F7}" dt="2023-04-11T11:19:48.519" v="7078" actId="20577"/>
        <pc:sldMkLst>
          <pc:docMk/>
          <pc:sldMk cId="1757556352" sldId="276"/>
        </pc:sldMkLst>
        <pc:spChg chg="mod">
          <ac:chgData name="Fluitsma, D.W.P.M. (Daniel)" userId="aab17d33-b89b-4526-b7c1-165dab8f619f" providerId="ADAL" clId="{3CF80158-2823-44FF-9572-F0309C92B7F7}" dt="2023-04-11T11:17:24.209" v="6660" actId="20577"/>
          <ac:spMkLst>
            <pc:docMk/>
            <pc:sldMk cId="1757556352" sldId="276"/>
            <ac:spMk id="2" creationId="{AA2C96AA-2F89-5B8C-57DE-88DF690DD46A}"/>
          </ac:spMkLst>
        </pc:spChg>
        <pc:spChg chg="mod">
          <ac:chgData name="Fluitsma, D.W.P.M. (Daniel)" userId="aab17d33-b89b-4526-b7c1-165dab8f619f" providerId="ADAL" clId="{3CF80158-2823-44FF-9572-F0309C92B7F7}" dt="2023-04-11T11:19:48.519" v="7078" actId="20577"/>
          <ac:spMkLst>
            <pc:docMk/>
            <pc:sldMk cId="1757556352" sldId="276"/>
            <ac:spMk id="3" creationId="{B133DAB3-AF71-6D88-E476-0F22AB714A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014872-619B-6141-F77C-CB391C467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C7A07C-E1FD-1976-2413-D5486015C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E0C8A4-21F5-3631-1370-A88AB351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3A99A3-11CC-C7D7-8458-2D8E5E13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9C547E-D18B-0406-6723-41CA6CA7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49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A641C-B5F5-4441-8318-B9DB9B36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FBFC89A-1E2B-689D-39DA-03F4B10E38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8EED26-A7B8-C6C2-B6DB-2BAA5EA2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C09C85-5C7D-D823-22B4-C758D536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50078-E4C9-B2F4-D4E1-FDEAEA81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93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8433FA4-F151-FF98-67D9-7109AC33B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EBFC4A-0C7D-74DB-B287-C2C1E5CE7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99F2C6-E8DF-7C8D-7FE3-D19F90D1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00D966-4C70-7742-B687-47F6EAEE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87D634-C29D-5A1E-6766-26164C4F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5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3C6AD-87A0-CEC6-8A5E-156F652BC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95C66E-516B-C643-0E23-3FE168804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5FD3F2-0D90-5850-507D-E6426B3D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75CC1A-3806-0CFC-721F-45525B68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116AE1-48C4-38B6-39D5-1E7F2ED82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88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E54DF-A039-B391-8F2B-91439F3A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3648AB-A815-7205-6DC0-7576D6B14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668A46-5E4E-C154-5736-9E182ED3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8A37A9-6661-3A5C-8365-70A3CAF8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352B73-B5B3-39BE-4A17-62F17D83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06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24A58-C96D-8D4E-0203-C6574FF6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D1C69D-AC91-B8FF-92F8-3FC77D87C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B40B1B-0A1D-61B3-3F18-AF1D0F31B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1C9D48-F193-6621-A232-485B99AB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F4F169-C232-A208-2BB3-A33180E9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BAA8F3-5715-030B-1AB2-017CB896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54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99426-C77A-9060-B296-2CB70A206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478EA4-2EA8-DF73-EE19-FE22C71FE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F48E90-B5F7-19EB-2BA1-DED38ECC1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E4C044E-ECD4-BE0F-767D-C92CCCF1A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A16771C-7D78-E983-F37D-60A75A987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C06BC26-E099-5871-A4A8-EDF92D26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9F6F157-55C4-7943-AD3B-81569536B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344983E-19ED-3A15-FF72-9B4BE3D8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62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FCD68-88EE-25A3-189E-3E3B662A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D9ECB1C-19BA-D9D4-DD19-71559C46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30A0C38-B448-BECC-4E92-51485B5B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764FFBE-A5C2-23E2-7DB5-E6FF5FD6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0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6FB4249-67B8-B1A5-067E-F196834A2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CA98BAC-2972-CB35-4380-3C4A2150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32EB96-6B15-50E4-1302-0834C5DC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045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FEA17-9352-80C6-5B82-D6DE4996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778F8D-FC27-D2BE-57C1-2574B549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712E04-96DA-6358-E34B-79A4D335E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D7B067-0AA3-36E0-A0EA-E3105707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EF5D1C-4266-29C4-FB05-298A4BE5F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A3D94E-8A0D-8E3A-B44E-55D29768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05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61DB3-C286-0F8F-0F71-3EADA064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CE0A38-517E-A78E-DCC2-D20ED644F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E436EE-C126-A964-3279-DA3CA65E9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F18B0C-7CF5-8E53-7515-DAE769B8A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0CD2BF-D5A1-A688-530A-224AE08B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900531-F20F-C092-B227-F76571BC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75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34D6919-7DEC-227B-594E-0ABF5FAD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6FA5DF-F270-A765-8383-2FBA4529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721B60-7B3E-28EF-6976-1F7EEAC1A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BCE9-0AD9-431F-BB73-819F4B05B58B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8F2DEE-CF6A-DA83-84AA-3AB0A9991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63CE62-08D4-0168-FD5D-BEB035F62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7DA7-C1E4-4DAA-B6A5-9471FFAD5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273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35EAF-7542-1698-F7D2-3D9BB686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H9: Nederland </a:t>
            </a:r>
            <a:r>
              <a:rPr lang="en-US" dirty="0" err="1"/>
              <a:t>en</a:t>
            </a:r>
            <a:r>
              <a:rPr lang="en-US" dirty="0"/>
              <a:t> Europa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4E4BEC-B883-8A66-0987-75C3E2889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13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461D3-DCDB-891B-61F8-E23637333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extra </a:t>
            </a:r>
            <a:r>
              <a:rPr lang="en-US" dirty="0" err="1"/>
              <a:t>voorbeelden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EA0DC2-F17E-1EF4-243E-EFE19E70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Extra </a:t>
            </a: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Rechten</a:t>
            </a:r>
            <a:r>
              <a:rPr lang="en-US" dirty="0"/>
              <a:t> van de </a:t>
            </a:r>
            <a:r>
              <a:rPr lang="en-US" dirty="0" err="1"/>
              <a:t>consument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(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kapot</a:t>
            </a:r>
            <a:r>
              <a:rPr lang="en-US" dirty="0"/>
              <a:t> product reparative, </a:t>
            </a:r>
            <a:r>
              <a:rPr lang="en-US" dirty="0" err="1"/>
              <a:t>vervangen</a:t>
            </a:r>
            <a:r>
              <a:rPr lang="en-US" dirty="0"/>
              <a:t> of </a:t>
            </a:r>
            <a:r>
              <a:rPr lang="en-US" dirty="0" err="1"/>
              <a:t>aanschafbedrag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Eisen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producten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strenge</a:t>
            </a:r>
            <a:r>
              <a:rPr lang="en-US" dirty="0"/>
              <a:t> </a:t>
            </a:r>
            <a:r>
              <a:rPr lang="en-US" dirty="0" err="1"/>
              <a:t>gezondheidseisen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veiligheidseisen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burgerschap</a:t>
            </a:r>
            <a:r>
              <a:rPr lang="en-US" dirty="0"/>
              <a:t>; </a:t>
            </a: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reizen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EU- burgers, </a:t>
            </a: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,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studeren</a:t>
            </a:r>
            <a:r>
              <a:rPr lang="en-US" dirty="0"/>
              <a:t>. </a:t>
            </a:r>
            <a:r>
              <a:rPr lang="en-US" dirty="0" err="1"/>
              <a:t>Stemrecht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alle EU- burgers.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981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2B823D-93AB-292F-EFFF-163BC196E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Kritiekpunten</a:t>
            </a:r>
            <a:r>
              <a:rPr lang="en-US" dirty="0"/>
              <a:t> op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D2A4B9-E4E8-3C93-E1BD-CC5A1C93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nadelen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democratische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door de EU- burgers.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macht</a:t>
            </a:r>
            <a:r>
              <a:rPr lang="en-US" dirty="0"/>
              <a:t> van het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Parlement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besluitvorming</a:t>
            </a:r>
            <a:r>
              <a:rPr lang="en-US" dirty="0"/>
              <a:t>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groot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besluitvoming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EU </a:t>
            </a:r>
            <a:r>
              <a:rPr lang="en-US" dirty="0" err="1"/>
              <a:t>ingewikkeld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daardoor</a:t>
            </a:r>
            <a:r>
              <a:rPr lang="en-US" dirty="0"/>
              <a:t> </a:t>
            </a:r>
            <a:r>
              <a:rPr lang="en-US" dirty="0" err="1"/>
              <a:t>moeilijk</a:t>
            </a:r>
            <a:r>
              <a:rPr lang="en-US" dirty="0"/>
              <a:t> </a:t>
            </a:r>
            <a:r>
              <a:rPr lang="en-US" dirty="0" err="1"/>
              <a:t>volgen</a:t>
            </a:r>
            <a:r>
              <a:rPr lang="en-US" dirty="0"/>
              <a:t> wat er </a:t>
            </a:r>
            <a:r>
              <a:rPr lang="en-US" dirty="0" err="1"/>
              <a:t>binnen</a:t>
            </a:r>
            <a:r>
              <a:rPr lang="en-US" dirty="0"/>
              <a:t> de EU </a:t>
            </a:r>
            <a:r>
              <a:rPr lang="en-US" dirty="0" err="1"/>
              <a:t>speelt</a:t>
            </a:r>
            <a:r>
              <a:rPr lang="en-US" dirty="0"/>
              <a:t>; (Lage </a:t>
            </a:r>
            <a:r>
              <a:rPr lang="en-US" dirty="0" err="1"/>
              <a:t>opkomst</a:t>
            </a:r>
            <a:r>
              <a:rPr lang="en-US" dirty="0"/>
              <a:t> van burgers </a:t>
            </a:r>
            <a:r>
              <a:rPr lang="en-US" dirty="0" err="1"/>
              <a:t>bij</a:t>
            </a:r>
            <a:r>
              <a:rPr lang="en-US" dirty="0"/>
              <a:t> EU- </a:t>
            </a:r>
            <a:r>
              <a:rPr lang="en-US" dirty="0" err="1"/>
              <a:t>verkiezingen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Invloed</a:t>
            </a:r>
            <a:r>
              <a:rPr lang="en-US" dirty="0"/>
              <a:t> van Nederland is Kleiner door de </a:t>
            </a:r>
            <a:r>
              <a:rPr lang="en-US" dirty="0" err="1"/>
              <a:t>groei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EU </a:t>
            </a:r>
            <a:r>
              <a:rPr lang="en-US" dirty="0" err="1"/>
              <a:t>beperkt</a:t>
            </a:r>
            <a:r>
              <a:rPr lang="en-US" dirty="0"/>
              <a:t> de </a:t>
            </a:r>
            <a:r>
              <a:rPr lang="en-US" dirty="0" err="1"/>
              <a:t>zelfstandigheid</a:t>
            </a:r>
            <a:r>
              <a:rPr lang="en-US" dirty="0"/>
              <a:t> van de </a:t>
            </a:r>
            <a:r>
              <a:rPr lang="en-US" dirty="0" err="1"/>
              <a:t>lidstaten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37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A94E9-E523-AF48-2F9D-C6D8B732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Brexit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DC6F2B-EC78-7C0E-A8DE-96D668E1D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Groot- Brittanie is in 2016 </a:t>
            </a:r>
            <a:r>
              <a:rPr lang="en-US" dirty="0" err="1"/>
              <a:t>uit</a:t>
            </a:r>
            <a:r>
              <a:rPr lang="en-US" dirty="0"/>
              <a:t> de EU </a:t>
            </a:r>
            <a:r>
              <a:rPr lang="en-US" dirty="0" err="1"/>
              <a:t>gestapt</a:t>
            </a:r>
            <a:r>
              <a:rPr lang="en-US" dirty="0"/>
              <a:t>;</a:t>
            </a:r>
          </a:p>
          <a:p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reden</a:t>
            </a:r>
            <a:r>
              <a:rPr lang="en-US" dirty="0"/>
              <a:t>: Groot- Brittanie </a:t>
            </a:r>
            <a:r>
              <a:rPr lang="en-US" dirty="0" err="1"/>
              <a:t>wilde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zelfstandigheid</a:t>
            </a:r>
            <a:r>
              <a:rPr lang="en-US" dirty="0"/>
              <a:t>, ze </a:t>
            </a:r>
            <a:r>
              <a:rPr lang="en-US" dirty="0" err="1"/>
              <a:t>wilden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eigen regels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;</a:t>
            </a:r>
          </a:p>
          <a:p>
            <a:r>
              <a:rPr lang="en-US" dirty="0"/>
              <a:t>Britten die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uittreding</a:t>
            </a:r>
            <a:r>
              <a:rPr lang="en-US" dirty="0"/>
              <a:t> </a:t>
            </a:r>
            <a:r>
              <a:rPr lang="en-US" dirty="0" err="1"/>
              <a:t>ui</a:t>
            </a:r>
            <a:r>
              <a:rPr lang="en-US" dirty="0"/>
              <a:t> de EU </a:t>
            </a:r>
            <a:r>
              <a:rPr lang="en-US" dirty="0" err="1"/>
              <a:t>stemden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op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verkeer</a:t>
            </a:r>
            <a:r>
              <a:rPr lang="en-US" dirty="0"/>
              <a:t> </a:t>
            </a:r>
            <a:r>
              <a:rPr lang="en-US" dirty="0" err="1"/>
              <a:t>personen</a:t>
            </a:r>
            <a:r>
              <a:rPr lang="en-US" dirty="0"/>
              <a:t> in de EU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,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studeren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Dat </a:t>
            </a:r>
            <a:r>
              <a:rPr lang="en-US" dirty="0" err="1"/>
              <a:t>kan</a:t>
            </a:r>
            <a:r>
              <a:rPr lang="en-US" dirty="0"/>
              <a:t> nu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door het </a:t>
            </a:r>
            <a:r>
              <a:rPr lang="en-US" dirty="0" err="1"/>
              <a:t>uittreden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EU.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Nederland </a:t>
            </a:r>
            <a:r>
              <a:rPr lang="en-US" dirty="0" err="1"/>
              <a:t>zijn</a:t>
            </a:r>
            <a:r>
              <a:rPr lang="en-US" dirty="0"/>
              <a:t> SP, PVV </a:t>
            </a:r>
            <a:r>
              <a:rPr lang="en-US" dirty="0" err="1"/>
              <a:t>en</a:t>
            </a:r>
            <a:r>
              <a:rPr lang="en-US" dirty="0"/>
              <a:t> Forum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Nederland </a:t>
            </a:r>
            <a:r>
              <a:rPr lang="en-US" dirty="0" err="1"/>
              <a:t>en</a:t>
            </a:r>
            <a:r>
              <a:rPr lang="en-US" dirty="0"/>
              <a:t> de EU- </a:t>
            </a:r>
            <a:r>
              <a:rPr lang="en-US" dirty="0" err="1"/>
              <a:t>lidstaten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Op alle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Nederland </a:t>
            </a:r>
            <a:r>
              <a:rPr lang="en-US" dirty="0" err="1"/>
              <a:t>zelf</a:t>
            </a:r>
            <a:r>
              <a:rPr lang="en-US" dirty="0"/>
              <a:t> regels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777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15B8B0-F771-8025-48DF-FCA964AD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9.3: Het </a:t>
            </a:r>
            <a:r>
              <a:rPr lang="en-US" dirty="0" err="1"/>
              <a:t>bestuur</a:t>
            </a:r>
            <a:r>
              <a:rPr lang="en-US" dirty="0"/>
              <a:t> van de EU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73410F-1232-CDA2-0256-4F30FAFA1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bestuur</a:t>
            </a:r>
            <a:r>
              <a:rPr lang="en-US" dirty="0"/>
              <a:t> van de EU </a:t>
            </a:r>
            <a:r>
              <a:rPr lang="en-US" dirty="0" err="1"/>
              <a:t>ziet</a:t>
            </a:r>
            <a:r>
              <a:rPr lang="en-US" dirty="0"/>
              <a:t> er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volgt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Commissie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Parlement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Raad</a:t>
            </a:r>
            <a:r>
              <a:rPr lang="en-US" dirty="0"/>
              <a:t> van Ministers;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Raad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Het Europese Hof van justitie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12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17717-F0A9-A41B-D97C-17D36F85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Commissie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330602-1D31-CCCB-731B-F80D44228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het </a:t>
            </a:r>
            <a:r>
              <a:rPr lang="en-US" dirty="0" err="1"/>
              <a:t>dagelijks</a:t>
            </a:r>
            <a:r>
              <a:rPr lang="en-US" dirty="0"/>
              <a:t> </a:t>
            </a:r>
            <a:r>
              <a:rPr lang="en-US" dirty="0" err="1"/>
              <a:t>bestuur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;</a:t>
            </a:r>
          </a:p>
          <a:p>
            <a:r>
              <a:rPr lang="en-US" dirty="0"/>
              <a:t>Kun je </a:t>
            </a:r>
            <a:r>
              <a:rPr lang="en-US" dirty="0" err="1"/>
              <a:t>vergelijken</a:t>
            </a:r>
            <a:r>
              <a:rPr lang="en-US" dirty="0"/>
              <a:t> met de </a:t>
            </a:r>
            <a:r>
              <a:rPr lang="en-US" dirty="0" err="1"/>
              <a:t>rol</a:t>
            </a:r>
            <a:r>
              <a:rPr lang="en-US" dirty="0"/>
              <a:t>/ </a:t>
            </a:r>
            <a:r>
              <a:rPr lang="en-US" dirty="0" err="1"/>
              <a:t>functie</a:t>
            </a:r>
            <a:r>
              <a:rPr lang="en-US" dirty="0"/>
              <a:t> van het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Kabinet</a:t>
            </a:r>
            <a:r>
              <a:rPr lang="en-US" dirty="0"/>
              <a:t>;</a:t>
            </a:r>
          </a:p>
          <a:p>
            <a:r>
              <a:rPr lang="nl-NL" dirty="0"/>
              <a:t>Alle lidstaten van de Europese Unie sturen één commissaris naar de Europese Commissie;</a:t>
            </a:r>
          </a:p>
          <a:p>
            <a:r>
              <a:rPr lang="nl-NL" dirty="0"/>
              <a:t>De EU- commissarissen moeten niet alleen opkomen voor het belang van hun eigen land, maar ook denken aan het belang van de EU in haar geheel;</a:t>
            </a:r>
          </a:p>
          <a:p>
            <a:r>
              <a:rPr lang="nl-NL" dirty="0"/>
              <a:t>De Europese Commissie mag als enige EU- instelling voorstellen doen voor nieuwe wetten en maatregelen;</a:t>
            </a:r>
          </a:p>
          <a:p>
            <a:r>
              <a:rPr lang="nl-NL" dirty="0"/>
              <a:t>De Europese Commissie is verantwoordelijk voor de uitvoering van de Europese wetten.</a:t>
            </a:r>
          </a:p>
        </p:txBody>
      </p:sp>
    </p:spTree>
    <p:extLst>
      <p:ext uri="{BB962C8B-B14F-4D97-AF65-F5344CB8AC3E}">
        <p14:creationId xmlns:p14="http://schemas.microsoft.com/office/powerpoint/2010/main" val="339621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62899-C21C-94AA-0935-F77D82DF8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Parlement</a:t>
            </a:r>
            <a:r>
              <a:rPr lang="en-US" dirty="0"/>
              <a:t> (EP)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F190C9-F959-7627-80B9-8580EBBF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Het EP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5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gekozen</a:t>
            </a:r>
            <a:r>
              <a:rPr lang="en-US" dirty="0"/>
              <a:t> door de </a:t>
            </a:r>
            <a:r>
              <a:rPr lang="en-US" dirty="0" err="1"/>
              <a:t>inwoners</a:t>
            </a:r>
            <a:r>
              <a:rPr lang="en-US" dirty="0"/>
              <a:t> van alle EU </a:t>
            </a:r>
            <a:r>
              <a:rPr lang="en-US" dirty="0" err="1"/>
              <a:t>lidstaten</a:t>
            </a:r>
            <a:r>
              <a:rPr lang="en-US" dirty="0"/>
              <a:t>;</a:t>
            </a:r>
          </a:p>
          <a:p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kiezers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kandidaten</a:t>
            </a:r>
            <a:r>
              <a:rPr lang="en-US" dirty="0"/>
              <a:t>;</a:t>
            </a:r>
          </a:p>
          <a:p>
            <a:r>
              <a:rPr lang="en-US" dirty="0"/>
              <a:t>Je </a:t>
            </a:r>
            <a:r>
              <a:rPr lang="en-US" dirty="0" err="1"/>
              <a:t>kun</a:t>
            </a:r>
            <a:r>
              <a:rPr lang="en-US" dirty="0"/>
              <a:t> het EP </a:t>
            </a:r>
            <a:r>
              <a:rPr lang="en-US" dirty="0" err="1"/>
              <a:t>vergelijken</a:t>
            </a:r>
            <a:r>
              <a:rPr lang="en-US" dirty="0"/>
              <a:t> met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;</a:t>
            </a:r>
          </a:p>
          <a:p>
            <a:r>
              <a:rPr lang="en-US" dirty="0"/>
              <a:t>Het EP </a:t>
            </a:r>
            <a:r>
              <a:rPr lang="en-US" dirty="0" err="1"/>
              <a:t>stemt</a:t>
            </a:r>
            <a:r>
              <a:rPr lang="en-US" dirty="0"/>
              <a:t> over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wetsvoorstellen</a:t>
            </a:r>
            <a:r>
              <a:rPr lang="en-US" dirty="0"/>
              <a:t> ;</a:t>
            </a:r>
          </a:p>
          <a:p>
            <a:r>
              <a:rPr lang="en-US" dirty="0"/>
              <a:t>Het EP </a:t>
            </a:r>
            <a:r>
              <a:rPr lang="en-US" dirty="0" err="1"/>
              <a:t>controleert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Commissie</a:t>
            </a:r>
            <a:r>
              <a:rPr lang="en-US" dirty="0"/>
              <a:t>;</a:t>
            </a:r>
          </a:p>
          <a:p>
            <a:r>
              <a:rPr lang="en-US" dirty="0"/>
              <a:t>Het EP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wetsvoorstellen</a:t>
            </a:r>
            <a:r>
              <a:rPr lang="en-US" dirty="0"/>
              <a:t> </a:t>
            </a:r>
            <a:r>
              <a:rPr lang="en-US" dirty="0" err="1"/>
              <a:t>indienen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van </a:t>
            </a:r>
            <a:r>
              <a:rPr lang="en-US" dirty="0" err="1"/>
              <a:t>initiatief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5962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136F5-4AAF-A394-5D14-11391EB2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Raad</a:t>
            </a:r>
            <a:r>
              <a:rPr lang="en-US" dirty="0"/>
              <a:t> van Ministers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BD770-3064-E46E-DA07-A7B935DA4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de </a:t>
            </a:r>
            <a:r>
              <a:rPr lang="en-US" dirty="0" err="1"/>
              <a:t>Raad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;</a:t>
            </a:r>
          </a:p>
          <a:p>
            <a:r>
              <a:rPr lang="en-US" dirty="0" err="1"/>
              <a:t>Hierin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regeringen</a:t>
            </a:r>
            <a:r>
              <a:rPr lang="en-US" dirty="0"/>
              <a:t> van alle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vertegenwoordigd</a:t>
            </a:r>
            <a:r>
              <a:rPr lang="en-US" dirty="0"/>
              <a:t>;</a:t>
            </a:r>
          </a:p>
          <a:p>
            <a:r>
              <a:rPr lang="en-US" dirty="0" err="1"/>
              <a:t>Welke</a:t>
            </a:r>
            <a:r>
              <a:rPr lang="en-US" dirty="0"/>
              <a:t> ministers in de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</a:t>
            </a:r>
            <a:r>
              <a:rPr lang="en-US" dirty="0" err="1"/>
              <a:t>hangt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van het </a:t>
            </a:r>
            <a:r>
              <a:rPr lang="en-US" dirty="0" err="1"/>
              <a:t>onderwerp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besproken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Alle ministers van </a:t>
            </a:r>
            <a:r>
              <a:rPr lang="en-US" dirty="0" err="1"/>
              <a:t>landbouw</a:t>
            </a:r>
            <a:r>
              <a:rPr lang="en-US" dirty="0"/>
              <a:t> van alle EU- </a:t>
            </a:r>
            <a:r>
              <a:rPr lang="en-US" dirty="0" err="1"/>
              <a:t>lidstaten</a:t>
            </a:r>
            <a:r>
              <a:rPr lang="en-US" dirty="0"/>
              <a:t>;</a:t>
            </a:r>
          </a:p>
          <a:p>
            <a:r>
              <a:rPr lang="en-US" dirty="0" err="1"/>
              <a:t>Wetsvoorstellen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Commissie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voorgelegd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Raad</a:t>
            </a:r>
            <a:r>
              <a:rPr lang="en-US" dirty="0"/>
              <a:t> van Ministers. Zij </a:t>
            </a:r>
            <a:r>
              <a:rPr lang="en-US" dirty="0" err="1"/>
              <a:t>moeten</a:t>
            </a:r>
            <a:r>
              <a:rPr lang="en-US" dirty="0"/>
              <a:t> het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goedkeuren</a:t>
            </a:r>
            <a:r>
              <a:rPr lang="en-US" dirty="0"/>
              <a:t>, </a:t>
            </a:r>
            <a:r>
              <a:rPr lang="en-US" dirty="0" err="1"/>
              <a:t>voordat</a:t>
            </a:r>
            <a:r>
              <a:rPr lang="en-US" dirty="0"/>
              <a:t> het </a:t>
            </a:r>
            <a:r>
              <a:rPr lang="en-US" dirty="0" err="1"/>
              <a:t>voorstel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EP </a:t>
            </a:r>
            <a:r>
              <a:rPr lang="en-US" dirty="0" err="1"/>
              <a:t>gaat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7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CD3B-3426-B5D0-99DB-7CDB381D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Besluiten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richtlijnen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81BDB7-50D2-1A80-3616-B6014D92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besluit</a:t>
            </a:r>
            <a:r>
              <a:rPr lang="en-US" b="1" dirty="0"/>
              <a:t> </a:t>
            </a:r>
            <a:r>
              <a:rPr lang="en-US" dirty="0"/>
              <a:t>is Meestal </a:t>
            </a: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één</a:t>
            </a:r>
            <a:r>
              <a:rPr lang="en-US" dirty="0"/>
              <a:t> land, </a:t>
            </a:r>
            <a:r>
              <a:rPr lang="en-US" dirty="0" err="1"/>
              <a:t>bedrijf</a:t>
            </a:r>
            <a:r>
              <a:rPr lang="en-US" dirty="0"/>
              <a:t> of </a:t>
            </a:r>
            <a:r>
              <a:rPr lang="en-US" dirty="0" err="1"/>
              <a:t>persoon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Nederland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boete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het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EU- </a:t>
            </a:r>
            <a:r>
              <a:rPr lang="en-US" dirty="0" err="1"/>
              <a:t>afspraak</a:t>
            </a:r>
            <a:r>
              <a:rPr lang="en-US" dirty="0"/>
              <a:t> </a:t>
            </a:r>
            <a:r>
              <a:rPr lang="en-US" dirty="0" err="1"/>
              <a:t>heeftv</a:t>
            </a:r>
            <a:r>
              <a:rPr lang="en-US" dirty="0"/>
              <a:t> </a:t>
            </a:r>
            <a:r>
              <a:rPr lang="en-US" dirty="0" err="1"/>
              <a:t>gehouden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Een richtlijn moet worden omgezet naar een Nederlandse wet. </a:t>
            </a:r>
            <a:br>
              <a:rPr lang="nl-NL" dirty="0"/>
            </a:br>
            <a:r>
              <a:rPr lang="nl-NL" dirty="0"/>
              <a:t>In een richtlijn staat meestal welk doel een lidstaat moet halen, </a:t>
            </a:r>
            <a:br>
              <a:rPr lang="nl-NL" dirty="0"/>
            </a:br>
            <a:r>
              <a:rPr lang="nl-NL" dirty="0"/>
              <a:t>maar hoe een lidstaat dat doel wil behalen mag ze </a:t>
            </a:r>
            <a:r>
              <a:rPr lang="nl-NL"/>
              <a:t>zelf bepalen.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2759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C96AA-2F89-5B8C-57DE-88DF690D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Besluiten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richtlijnen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33DAB3-AF71-6D88-E476-0F22AB714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Besluiten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EU </a:t>
            </a:r>
            <a:r>
              <a:rPr lang="en-US" dirty="0" err="1"/>
              <a:t>besluit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Meestal </a:t>
            </a:r>
            <a:r>
              <a:rPr lang="en-US" dirty="0" err="1"/>
              <a:t>gericht</a:t>
            </a:r>
            <a:r>
              <a:rPr lang="en-US" dirty="0"/>
              <a:t> is op </a:t>
            </a:r>
            <a:r>
              <a:rPr lang="en-US" dirty="0" err="1"/>
              <a:t>één</a:t>
            </a:r>
            <a:r>
              <a:rPr lang="en-US" dirty="0"/>
              <a:t> land.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boete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van de EU, </a:t>
            </a:r>
            <a:r>
              <a:rPr lang="en-US" dirty="0" err="1"/>
              <a:t>omdat</a:t>
            </a:r>
            <a:r>
              <a:rPr lang="en-US" dirty="0"/>
              <a:t> het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EU- regels </a:t>
            </a:r>
            <a:r>
              <a:rPr lang="en-US" dirty="0" err="1"/>
              <a:t>houdt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Richtlijnen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wet/ regel die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omgezet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wet.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richtlijn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Meestal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lidstaat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halen</a:t>
            </a:r>
            <a:r>
              <a:rPr lang="en-US" dirty="0"/>
              <a:t>, maar hoe de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mag de </a:t>
            </a:r>
            <a:r>
              <a:rPr lang="en-US" dirty="0" err="1"/>
              <a:t>lidstaat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556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0E6B1-0B6C-C03F-C053-D18467B47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Raad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F6687F-F534-CC6B-3D57-6806AF014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Alle </a:t>
            </a:r>
            <a:r>
              <a:rPr lang="en-US" dirty="0" err="1"/>
              <a:t>regeringleiders</a:t>
            </a:r>
            <a:r>
              <a:rPr lang="en-US" dirty="0"/>
              <a:t> van alle EU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</a:t>
            </a:r>
            <a:br>
              <a:rPr lang="en-US" dirty="0"/>
            </a:br>
            <a:r>
              <a:rPr lang="en-US" dirty="0"/>
              <a:t>‘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Raad</a:t>
            </a:r>
            <a:r>
              <a:rPr lang="en-US" dirty="0"/>
              <a:t>’</a:t>
            </a:r>
          </a:p>
          <a:p>
            <a:r>
              <a:rPr lang="en-US" dirty="0"/>
              <a:t>De </a:t>
            </a:r>
            <a:r>
              <a:rPr lang="en-US" dirty="0" err="1"/>
              <a:t>regeringsleiders</a:t>
            </a:r>
            <a:r>
              <a:rPr lang="en-US" dirty="0"/>
              <a:t> van alle </a:t>
            </a:r>
            <a:r>
              <a:rPr lang="en-US" dirty="0" err="1"/>
              <a:t>lidstaten</a:t>
            </a:r>
            <a:r>
              <a:rPr lang="en-US" dirty="0"/>
              <a:t> van de EU </a:t>
            </a:r>
            <a:r>
              <a:rPr lang="en-US" dirty="0" err="1"/>
              <a:t>overleggen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EU ;</a:t>
            </a:r>
          </a:p>
          <a:p>
            <a:r>
              <a:rPr lang="en-US" dirty="0"/>
              <a:t>De </a:t>
            </a:r>
            <a:r>
              <a:rPr lang="en-US" dirty="0" err="1"/>
              <a:t>regeringsleiders</a:t>
            </a:r>
            <a:r>
              <a:rPr lang="en-US" dirty="0"/>
              <a:t> van alle EU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</a:t>
            </a:r>
            <a:r>
              <a:rPr lang="en-US" dirty="0" err="1"/>
              <a:t>besluiten</a:t>
            </a:r>
            <a:r>
              <a:rPr lang="en-US" dirty="0"/>
              <a:t> over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landbouwbeleid</a:t>
            </a:r>
            <a:r>
              <a:rPr lang="en-US" dirty="0"/>
              <a:t>, </a:t>
            </a:r>
            <a:r>
              <a:rPr lang="en-US" dirty="0" err="1"/>
              <a:t>milieubeleid</a:t>
            </a:r>
            <a:r>
              <a:rPr lang="en-US" dirty="0"/>
              <a:t> of </a:t>
            </a:r>
            <a:r>
              <a:rPr lang="en-US" dirty="0" err="1"/>
              <a:t>vluchtelingenbeleid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Raad</a:t>
            </a:r>
            <a:r>
              <a:rPr lang="en-US" dirty="0"/>
              <a:t> </a:t>
            </a:r>
            <a:r>
              <a:rPr lang="en-US" dirty="0" err="1"/>
              <a:t>beslist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richting</a:t>
            </a:r>
            <a:r>
              <a:rPr lang="en-US" dirty="0"/>
              <a:t> de EU in de </a:t>
            </a:r>
            <a:r>
              <a:rPr lang="en-US" dirty="0" err="1"/>
              <a:t>toekomst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69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BE76EF7-621E-37D1-C362-2F52CD2D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9.1: De </a:t>
            </a:r>
            <a:r>
              <a:rPr lang="en-US" dirty="0" err="1"/>
              <a:t>geschiedenis</a:t>
            </a:r>
            <a:r>
              <a:rPr lang="en-US" dirty="0"/>
              <a:t> van de EU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E28F6B0-CD59-6CD3-0096-7E145712F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022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nl-NL" dirty="0"/>
              <a:t>U: Europese Unie, belangrijkste samenwerkingsverband voor Nederland.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gebeurde er in welk jaar?</a:t>
            </a:r>
          </a:p>
          <a:p>
            <a:pPr marL="0" indent="0">
              <a:buNone/>
            </a:pPr>
            <a:endParaRPr lang="nl-NL" dirty="0"/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1951	Oprichting van de Europese Gemeenschap voor Kolen en Staal (EGKS).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1957	Oprichting van de Europese Economische Gemeenschap (EEG).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1992	Ontstaan van de Europese Unie (door het Verdrag van Maastricht).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2002	Invoering van een gezamenlijke munt, de euro.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2012	De Europese Unie krijgt de Nobelprijs voor de vrede.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810260" indent="-539750">
              <a:lnSpc>
                <a:spcPts val="1300"/>
              </a:lnSpc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2016	Voor het eerst verlaat een land de Europese Unie (Groot-Brittannië).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indent="0">
              <a:lnSpc>
                <a:spcPts val="1300"/>
              </a:lnSpc>
              <a:buNone/>
            </a:pPr>
            <a:r>
              <a:rPr lang="nl-NL" sz="1800" kern="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 </a:t>
            </a:r>
            <a:endParaRPr lang="nl-NL" sz="1800" kern="50" dirty="0">
              <a:effectLst/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5583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FC562-1DDA-5900-AE1A-CBD0A193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 </a:t>
            </a:r>
            <a:r>
              <a:rPr lang="en-US" dirty="0" err="1"/>
              <a:t>Europese</a:t>
            </a:r>
            <a:r>
              <a:rPr lang="en-US" dirty="0"/>
              <a:t> Hof van </a:t>
            </a:r>
            <a:r>
              <a:rPr lang="en-US" dirty="0" err="1"/>
              <a:t>Justitie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EF49B4-03BC-5596-57CE-C0047F88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de </a:t>
            </a:r>
            <a:r>
              <a:rPr lang="en-US" dirty="0" err="1"/>
              <a:t>onafhankelijke</a:t>
            </a:r>
            <a:r>
              <a:rPr lang="en-US" dirty="0"/>
              <a:t> </a:t>
            </a: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Moet </a:t>
            </a:r>
            <a:r>
              <a:rPr lang="en-US" dirty="0" err="1"/>
              <a:t>erop</a:t>
            </a:r>
            <a:r>
              <a:rPr lang="en-US" dirty="0"/>
              <a:t> </a:t>
            </a:r>
            <a:r>
              <a:rPr lang="en-US" dirty="0" err="1"/>
              <a:t>toezien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EU </a:t>
            </a:r>
            <a:r>
              <a:rPr lang="en-US" dirty="0" err="1"/>
              <a:t>wetten</a:t>
            </a:r>
            <a:r>
              <a:rPr lang="en-US" dirty="0"/>
              <a:t> in alle EU </a:t>
            </a:r>
            <a:r>
              <a:rPr lang="en-US" dirty="0" err="1"/>
              <a:t>lidstaten</a:t>
            </a:r>
            <a:r>
              <a:rPr lang="en-US" dirty="0"/>
              <a:t> op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wijze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nageleefd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toegepast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Commissie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klacht</a:t>
            </a:r>
            <a:r>
              <a:rPr lang="en-US" dirty="0"/>
              <a:t> </a:t>
            </a:r>
            <a:r>
              <a:rPr lang="en-US" dirty="0" err="1"/>
              <a:t>indienen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Europese</a:t>
            </a:r>
            <a:r>
              <a:rPr lang="en-US" dirty="0"/>
              <a:t> Hof van </a:t>
            </a:r>
            <a:r>
              <a:rPr lang="en-US" dirty="0" err="1"/>
              <a:t>Justiti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lidstaat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EU- </a:t>
            </a:r>
            <a:r>
              <a:rPr lang="en-US" dirty="0" err="1"/>
              <a:t>wetten</a:t>
            </a:r>
            <a:r>
              <a:rPr lang="en-US" dirty="0"/>
              <a:t>;</a:t>
            </a:r>
          </a:p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gewone</a:t>
            </a:r>
            <a:r>
              <a:rPr lang="en-US" dirty="0"/>
              <a:t> burgers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Europese</a:t>
            </a:r>
            <a:r>
              <a:rPr lang="en-US" dirty="0"/>
              <a:t> Hof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/>
              <a:t>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75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AC5487-89FF-34DB-2F3A-CCC06DE5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Doelstellingen</a:t>
            </a:r>
            <a:r>
              <a:rPr lang="en-US" dirty="0"/>
              <a:t> van de EU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87CEAC-7DF9-19AA-96EE-DE45B2E8F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Doelstellingen</a:t>
            </a:r>
            <a:r>
              <a:rPr lang="en-US" dirty="0"/>
              <a:t> van de EU: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international </a:t>
            </a:r>
            <a:r>
              <a:rPr lang="en-US" dirty="0" err="1"/>
              <a:t>stabiliteit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EU;</a:t>
            </a:r>
          </a:p>
          <a:p>
            <a:pPr>
              <a:buFontTx/>
              <a:buChar char="-"/>
            </a:pPr>
            <a:r>
              <a:rPr lang="en-US" dirty="0" err="1"/>
              <a:t>Welzijn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: </a:t>
            </a:r>
            <a:r>
              <a:rPr lang="en-US" dirty="0" err="1"/>
              <a:t>vrijheid</a:t>
            </a:r>
            <a:r>
              <a:rPr lang="en-US" dirty="0"/>
              <a:t>, </a:t>
            </a:r>
            <a:r>
              <a:rPr lang="en-US" dirty="0" err="1"/>
              <a:t>democratie</a:t>
            </a:r>
            <a:r>
              <a:rPr lang="en-US" dirty="0"/>
              <a:t>,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0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3B69E-62B4-24FB-A651-0B2E2A7A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Doelstelling</a:t>
            </a:r>
            <a:r>
              <a:rPr lang="en-US" dirty="0"/>
              <a:t> ‘ </a:t>
            </a:r>
            <a:r>
              <a:rPr lang="en-US" dirty="0" err="1"/>
              <a:t>vrede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’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59833B-1537-3D72-998C-E47873630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Doelstelling</a:t>
            </a:r>
            <a:r>
              <a:rPr lang="en-US" dirty="0"/>
              <a:t> </a:t>
            </a:r>
            <a:r>
              <a:rPr lang="en-US" dirty="0" err="1"/>
              <a:t>vrede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Voorkomen</a:t>
            </a:r>
            <a:r>
              <a:rPr lang="en-US" dirty="0"/>
              <a:t> van </a:t>
            </a:r>
            <a:r>
              <a:rPr lang="en-US" dirty="0" err="1"/>
              <a:t>oorlog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Samenwerken</a:t>
            </a:r>
            <a:r>
              <a:rPr lang="en-US" dirty="0"/>
              <a:t> op </a:t>
            </a:r>
            <a:r>
              <a:rPr lang="en-US" dirty="0" err="1"/>
              <a:t>buitenlands</a:t>
            </a:r>
            <a:r>
              <a:rPr lang="en-US" dirty="0"/>
              <a:t> </a:t>
            </a:r>
            <a:r>
              <a:rPr lang="en-US" dirty="0" err="1"/>
              <a:t>beleid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bestrijden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drugshandel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terrorisme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international </a:t>
            </a:r>
            <a:r>
              <a:rPr lang="en-US" dirty="0" err="1"/>
              <a:t>stabiliteit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vrede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451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B9E76-E922-760A-444F-08C0A5F9D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Doelstelling</a:t>
            </a:r>
            <a:r>
              <a:rPr lang="en-US" dirty="0"/>
              <a:t>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F202F6-439F-D420-1661-CB9B1E34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EU is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handelsmarkt</a:t>
            </a:r>
            <a:r>
              <a:rPr lang="en-US" dirty="0"/>
              <a:t>, </a:t>
            </a:r>
            <a:r>
              <a:rPr lang="en-US" dirty="0" err="1"/>
              <a:t>hierdoor</a:t>
            </a:r>
            <a:r>
              <a:rPr lang="en-US" dirty="0"/>
              <a:t> is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grotere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bedrijven</a:t>
            </a:r>
            <a:r>
              <a:rPr lang="en-US" dirty="0"/>
              <a:t> in de EU.</a:t>
            </a:r>
          </a:p>
          <a:p>
            <a:pPr marL="0" indent="0">
              <a:buNone/>
            </a:pPr>
            <a:r>
              <a:rPr lang="en-US" dirty="0" err="1"/>
              <a:t>Samenwerkingbestaat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verkeer</a:t>
            </a:r>
            <a:r>
              <a:rPr lang="en-US" dirty="0"/>
              <a:t> van </a:t>
            </a:r>
            <a:r>
              <a:rPr lang="en-US" dirty="0" err="1"/>
              <a:t>goederen</a:t>
            </a:r>
            <a:r>
              <a:rPr lang="en-US" dirty="0"/>
              <a:t>, </a:t>
            </a:r>
            <a:r>
              <a:rPr lang="en-US" dirty="0" err="1"/>
              <a:t>diensten</a:t>
            </a:r>
            <a:r>
              <a:rPr lang="en-US" dirty="0"/>
              <a:t>, geld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gezamenlijke</a:t>
            </a:r>
            <a:r>
              <a:rPr lang="en-US" dirty="0"/>
              <a:t> munt;</a:t>
            </a:r>
          </a:p>
          <a:p>
            <a:pPr>
              <a:buFontTx/>
              <a:buChar char="-"/>
            </a:pPr>
            <a:r>
              <a:rPr lang="en-US" dirty="0"/>
              <a:t>De EU </a:t>
            </a:r>
            <a:r>
              <a:rPr lang="en-US" dirty="0" err="1"/>
              <a:t>garandeert</a:t>
            </a:r>
            <a:r>
              <a:rPr lang="en-US" dirty="0"/>
              <a:t> </a:t>
            </a:r>
            <a:r>
              <a:rPr lang="en-US" dirty="0" err="1"/>
              <a:t>eerlijke</a:t>
            </a:r>
            <a:r>
              <a:rPr lang="en-US" dirty="0"/>
              <a:t> </a:t>
            </a:r>
            <a:r>
              <a:rPr lang="en-US" dirty="0" err="1"/>
              <a:t>concurrentie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gemeenschappelijk</a:t>
            </a:r>
            <a:r>
              <a:rPr lang="en-US" dirty="0"/>
              <a:t> </a:t>
            </a:r>
            <a:r>
              <a:rPr lang="en-US" dirty="0" err="1"/>
              <a:t>landbouwbeleid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633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DE8CA-0F88-6891-A326-49A9FC2F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Doelstelling</a:t>
            </a:r>
            <a:r>
              <a:rPr lang="en-US" dirty="0"/>
              <a:t> </a:t>
            </a:r>
            <a:r>
              <a:rPr lang="en-US" dirty="0" err="1"/>
              <a:t>welzijn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FD7C08-CE0C-3AA4-100C-A8138670F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doelstelling</a:t>
            </a:r>
            <a:r>
              <a:rPr lang="en-US" dirty="0"/>
              <a:t> ‘ </a:t>
            </a:r>
            <a:r>
              <a:rPr lang="en-US" dirty="0" err="1"/>
              <a:t>welzijn</a:t>
            </a:r>
            <a:r>
              <a:rPr lang="en-US" dirty="0"/>
              <a:t>’  </a:t>
            </a:r>
            <a:r>
              <a:rPr lang="en-US" dirty="0" err="1"/>
              <a:t>gaat</a:t>
            </a:r>
            <a:r>
              <a:rPr lang="en-US" dirty="0"/>
              <a:t> over het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levenskwaliteit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EU.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o.a.</a:t>
            </a:r>
            <a:r>
              <a:rPr lang="en-US" dirty="0"/>
              <a:t> over:</a:t>
            </a:r>
            <a:br>
              <a:rPr lang="en-US" dirty="0"/>
            </a:br>
            <a:r>
              <a:rPr lang="en-US" dirty="0"/>
              <a:t>- op het </a:t>
            </a:r>
            <a:r>
              <a:rPr lang="en-US" dirty="0" err="1"/>
              <a:t>gebied</a:t>
            </a:r>
            <a:r>
              <a:rPr lang="en-US" dirty="0"/>
              <a:t> van milieu;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bestrijden van sociale uitsluiting en discriminatie;</a:t>
            </a:r>
          </a:p>
          <a:p>
            <a:pPr>
              <a:buFontTx/>
              <a:buChar char="-"/>
            </a:pPr>
            <a:r>
              <a:rPr lang="nl-NL" dirty="0"/>
              <a:t>gelijke rechten voor mannen en vrouwen;</a:t>
            </a:r>
          </a:p>
          <a:p>
            <a:pPr>
              <a:buFontTx/>
              <a:buChar char="-"/>
            </a:pPr>
            <a:r>
              <a:rPr lang="nl-NL" dirty="0"/>
              <a:t>bescherming van de rechten van het kind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5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B8BFE-4930-70E6-9413-7CF5D610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Doelstelling</a:t>
            </a:r>
            <a:r>
              <a:rPr lang="en-US" dirty="0"/>
              <a:t>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waarden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888173-C6A4-0055-F60B-0D363C6BC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doelstelling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 warden die de EU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Democratie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Mensenrechten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rechtsstaat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770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CFB4A-FE0E-3F26-2AC6-4283D425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toetreding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6AE646-1659-B9FD-1030-C500130F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27 </a:t>
            </a:r>
            <a:r>
              <a:rPr lang="en-US" dirty="0" err="1"/>
              <a:t>landen</a:t>
            </a:r>
            <a:r>
              <a:rPr lang="en-US" dirty="0"/>
              <a:t> lid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, </a:t>
            </a:r>
            <a:r>
              <a:rPr lang="en-US" dirty="0" err="1"/>
              <a:t>nog</a:t>
            </a:r>
            <a:r>
              <a:rPr lang="en-US" dirty="0"/>
              <a:t> 7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toetreden</a:t>
            </a:r>
            <a:r>
              <a:rPr lang="en-US" dirty="0"/>
              <a:t>. </a:t>
            </a:r>
            <a:r>
              <a:rPr lang="en-US" dirty="0" err="1"/>
              <a:t>Toetreden</a:t>
            </a:r>
            <a:r>
              <a:rPr lang="en-US" dirty="0"/>
              <a:t> is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verbonden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In Europa </a:t>
            </a:r>
            <a:r>
              <a:rPr lang="en-US" dirty="0" err="1"/>
              <a:t>liggen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mensenrechten</a:t>
            </a:r>
            <a:r>
              <a:rPr lang="en-US" dirty="0"/>
              <a:t> </a:t>
            </a:r>
            <a:r>
              <a:rPr lang="en-US" dirty="0" err="1"/>
              <a:t>garanderen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draaiende</a:t>
            </a:r>
            <a:r>
              <a:rPr lang="en-US" dirty="0"/>
              <a:t> </a:t>
            </a:r>
            <a:r>
              <a:rPr lang="en-US" dirty="0" err="1"/>
              <a:t>markteconomie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vervolgens</a:t>
            </a:r>
            <a:r>
              <a:rPr lang="en-US" dirty="0"/>
              <a:t> de </a:t>
            </a:r>
            <a:r>
              <a:rPr lang="en-US" dirty="0" err="1"/>
              <a:t>gemeenschapelijke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regels van de EU </a:t>
            </a:r>
            <a:r>
              <a:rPr lang="en-US" dirty="0" err="1"/>
              <a:t>overnemen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invoeren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Als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gebeurd</a:t>
            </a:r>
            <a:r>
              <a:rPr lang="en-US" dirty="0"/>
              <a:t> is </a:t>
            </a:r>
            <a:r>
              <a:rPr lang="en-US" dirty="0" err="1"/>
              <a:t>moet</a:t>
            </a:r>
            <a:r>
              <a:rPr lang="en-US" dirty="0"/>
              <a:t> alle EU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instemmen</a:t>
            </a:r>
            <a:r>
              <a:rPr lang="en-US" dirty="0"/>
              <a:t> met het </a:t>
            </a:r>
            <a:r>
              <a:rPr lang="en-US" dirty="0" err="1"/>
              <a:t>lidmaatschap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033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57601-3E01-7BF9-8C10-708BB7E0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9.2: </a:t>
            </a:r>
            <a:r>
              <a:rPr lang="en-US" dirty="0" err="1"/>
              <a:t>Invloed</a:t>
            </a:r>
            <a:r>
              <a:rPr lang="en-US" dirty="0"/>
              <a:t> van de EU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9B784E-C4D7-B68A-5462-C6B9324E2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Nederland is lid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richtlijnen</a:t>
            </a:r>
            <a:r>
              <a:rPr lang="en-US" dirty="0"/>
              <a:t>  </a:t>
            </a:r>
            <a:r>
              <a:rPr lang="en-US" dirty="0" err="1"/>
              <a:t>omzetten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wet. </a:t>
            </a:r>
            <a:r>
              <a:rPr lang="en-US" dirty="0" err="1"/>
              <a:t>Deze</a:t>
            </a:r>
            <a:r>
              <a:rPr lang="en-US" dirty="0"/>
              <a:t> regels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over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gebieden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Buitenlands</a:t>
            </a:r>
            <a:r>
              <a:rPr lang="en-US" dirty="0"/>
              <a:t> </a:t>
            </a:r>
            <a:r>
              <a:rPr lang="en-US" dirty="0" err="1"/>
              <a:t>beleid</a:t>
            </a:r>
            <a:r>
              <a:rPr lang="en-US" dirty="0"/>
              <a:t>; </a:t>
            </a:r>
            <a:br>
              <a:rPr lang="en-US" dirty="0"/>
            </a:br>
            <a:r>
              <a:rPr lang="en-US" sz="2200" dirty="0" err="1"/>
              <a:t>bv</a:t>
            </a:r>
            <a:r>
              <a:rPr lang="en-US" sz="2200" dirty="0"/>
              <a:t>. </a:t>
            </a:r>
            <a:r>
              <a:rPr lang="en-US" sz="2200" dirty="0" err="1"/>
              <a:t>Asielbeleid</a:t>
            </a:r>
            <a:r>
              <a:rPr lang="en-US" sz="2200" dirty="0"/>
              <a:t>/ </a:t>
            </a:r>
            <a:r>
              <a:rPr lang="en-US" sz="2200" dirty="0" err="1"/>
              <a:t>Migratie</a:t>
            </a:r>
            <a:endParaRPr lang="en-US" sz="2200" dirty="0"/>
          </a:p>
          <a:p>
            <a:pPr>
              <a:buFontTx/>
              <a:buChar char="-"/>
            </a:pPr>
            <a:r>
              <a:rPr lang="en-US" dirty="0" err="1"/>
              <a:t>Milieuwetgeving</a:t>
            </a:r>
            <a:r>
              <a:rPr lang="en-US" dirty="0"/>
              <a:t>; </a:t>
            </a:r>
            <a:br>
              <a:rPr lang="en-US" dirty="0"/>
            </a:br>
            <a:r>
              <a:rPr lang="en-US" sz="2200" dirty="0" err="1"/>
              <a:t>Milieubeleid</a:t>
            </a:r>
            <a:r>
              <a:rPr lang="en-US" sz="2200" dirty="0"/>
              <a:t>, </a:t>
            </a:r>
            <a:r>
              <a:rPr lang="en-US" sz="2200" dirty="0" err="1"/>
              <a:t>zoals</a:t>
            </a:r>
            <a:r>
              <a:rPr lang="en-US" sz="2200" dirty="0"/>
              <a:t> </a:t>
            </a:r>
            <a:r>
              <a:rPr lang="en-US" sz="2200" dirty="0" err="1"/>
              <a:t>luchtvervuiling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afvallozingen</a:t>
            </a:r>
            <a:endParaRPr lang="en-US" sz="2200" dirty="0"/>
          </a:p>
          <a:p>
            <a:pPr>
              <a:buFontTx/>
              <a:buChar char="-"/>
            </a:pPr>
            <a:r>
              <a:rPr lang="en-US" dirty="0" err="1"/>
              <a:t>Justitie</a:t>
            </a:r>
            <a:r>
              <a:rPr lang="en-US" dirty="0"/>
              <a:t>; </a:t>
            </a:r>
            <a:r>
              <a:rPr lang="en-US" dirty="0" err="1"/>
              <a:t>criminaliteit</a:t>
            </a:r>
            <a:br>
              <a:rPr lang="en-US" dirty="0"/>
            </a:br>
            <a:r>
              <a:rPr lang="en-US" sz="2200" dirty="0" err="1"/>
              <a:t>zoals</a:t>
            </a:r>
            <a:r>
              <a:rPr lang="en-US" sz="2200" dirty="0"/>
              <a:t> drugs-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mensenhandel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terrorisme</a:t>
            </a:r>
            <a:endParaRPr lang="en-US" sz="2200" dirty="0"/>
          </a:p>
          <a:p>
            <a:pPr>
              <a:buFontTx/>
              <a:buChar char="-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samenwerking</a:t>
            </a:r>
            <a:r>
              <a:rPr lang="en-US" dirty="0"/>
              <a:t>;</a:t>
            </a:r>
            <a:br>
              <a:rPr lang="en-US" dirty="0"/>
            </a:br>
            <a:r>
              <a:rPr lang="en-US" sz="2200" dirty="0"/>
              <a:t>de </a:t>
            </a:r>
            <a:r>
              <a:rPr lang="en-US" sz="2200" dirty="0" err="1"/>
              <a:t>gemeenschappelijke</a:t>
            </a:r>
            <a:r>
              <a:rPr lang="en-US" sz="2200" dirty="0"/>
              <a:t> euro, </a:t>
            </a:r>
            <a:r>
              <a:rPr lang="en-US" sz="2200" dirty="0" err="1"/>
              <a:t>eerlijke</a:t>
            </a:r>
            <a:r>
              <a:rPr lang="en-US" sz="2200" dirty="0"/>
              <a:t> </a:t>
            </a:r>
            <a:r>
              <a:rPr lang="en-US" sz="2200" dirty="0" err="1"/>
              <a:t>concurrentie</a:t>
            </a:r>
            <a:r>
              <a:rPr lang="en-US" sz="2200" dirty="0"/>
              <a:t>, </a:t>
            </a:r>
            <a:r>
              <a:rPr lang="en-US" sz="2200" dirty="0" err="1"/>
              <a:t>vrij</a:t>
            </a:r>
            <a:r>
              <a:rPr lang="en-US" sz="2200" dirty="0"/>
              <a:t> </a:t>
            </a:r>
            <a:r>
              <a:rPr lang="en-US" sz="2200" dirty="0" err="1"/>
              <a:t>verkeer</a:t>
            </a:r>
            <a:r>
              <a:rPr lang="en-US" sz="2200" dirty="0"/>
              <a:t> </a:t>
            </a:r>
            <a:r>
              <a:rPr lang="en-US" sz="2200" dirty="0" err="1"/>
              <a:t>goederen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diensten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geld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mensen</a:t>
            </a:r>
            <a:r>
              <a:rPr lang="en-US" sz="2200" dirty="0"/>
              <a:t>.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42030433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1306</Words>
  <Application>Microsoft Office PowerPoint</Application>
  <PresentationFormat>Breedbeeld</PresentationFormat>
  <Paragraphs>139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H9: Nederland en Europa</vt:lpstr>
      <vt:lpstr>9.1: De geschiedenis van de EU</vt:lpstr>
      <vt:lpstr>Doelstellingen van de EU</vt:lpstr>
      <vt:lpstr>Doelstelling ‘ vrede en veiligheid’</vt:lpstr>
      <vt:lpstr>Doelstelling Economische samenwerking</vt:lpstr>
      <vt:lpstr>Doelstelling welzijn</vt:lpstr>
      <vt:lpstr>Doelstelling Europese waarden</vt:lpstr>
      <vt:lpstr>Voorwaarden voor toetreding</vt:lpstr>
      <vt:lpstr>9.2: Invloed van de EU</vt:lpstr>
      <vt:lpstr>Economische samenwerking,  extra voorbeelden</vt:lpstr>
      <vt:lpstr>Kritiekpunten op de Europese Unie</vt:lpstr>
      <vt:lpstr>Brexit</vt:lpstr>
      <vt:lpstr>9.3: Het bestuur van de EU</vt:lpstr>
      <vt:lpstr>De Europese Commissie</vt:lpstr>
      <vt:lpstr>Het Europees Parlement (EP)</vt:lpstr>
      <vt:lpstr>De Raad van Ministers</vt:lpstr>
      <vt:lpstr>Besluiten en richtlijnen</vt:lpstr>
      <vt:lpstr>Besluiten en richtlijnen</vt:lpstr>
      <vt:lpstr>De Europese Raad</vt:lpstr>
      <vt:lpstr>Het Europese Hof van Justitie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H9: Nederland en Europa</dc:title>
  <dc:creator>Fluitsma, D.W.P.M. (Daniel)</dc:creator>
  <cp:lastModifiedBy>Fluitsma, D.W.P.M. (Daniel)</cp:lastModifiedBy>
  <cp:revision>1</cp:revision>
  <dcterms:created xsi:type="dcterms:W3CDTF">2023-03-28T11:50:36Z</dcterms:created>
  <dcterms:modified xsi:type="dcterms:W3CDTF">2023-04-11T11:24:30Z</dcterms:modified>
</cp:coreProperties>
</file>